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93" r:id="rId8"/>
    <p:sldId id="294" r:id="rId9"/>
    <p:sldId id="265" r:id="rId10"/>
    <p:sldId id="264" r:id="rId11"/>
    <p:sldId id="272" r:id="rId12"/>
    <p:sldId id="279" r:id="rId13"/>
    <p:sldId id="266" r:id="rId14"/>
    <p:sldId id="267" r:id="rId15"/>
    <p:sldId id="271" r:id="rId16"/>
    <p:sldId id="269" r:id="rId17"/>
    <p:sldId id="288" r:id="rId18"/>
    <p:sldId id="287" r:id="rId19"/>
    <p:sldId id="289" r:id="rId20"/>
    <p:sldId id="290" r:id="rId21"/>
    <p:sldId id="275" r:id="rId22"/>
    <p:sldId id="291" r:id="rId23"/>
    <p:sldId id="278" r:id="rId24"/>
    <p:sldId id="276" r:id="rId25"/>
    <p:sldId id="277" r:id="rId26"/>
    <p:sldId id="284" r:id="rId27"/>
  </p:sldIdLst>
  <p:sldSz cx="18288000" cy="10287000"/>
  <p:notesSz cx="6858000" cy="9144000"/>
  <p:embeddedFontLst>
    <p:embeddedFont>
      <p:font typeface="Akzidenz-Grotesk" panose="020B0604020202020204" charset="0"/>
      <p:regular r:id="rId28"/>
    </p:embeddedFont>
    <p:embeddedFont>
      <p:font typeface="Akzidenz-Grotesk Italic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Neue Machina Ultra-Bold" panose="020B0604020202020204" charset="0"/>
      <p:regular r:id="rId34"/>
    </p:embeddedFont>
    <p:embeddedFont>
      <p:font typeface="Parkinsans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121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svg"/><Relationship Id="rId7" Type="http://schemas.openxmlformats.org/officeDocument/2006/relationships/image" Target="../media/image6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3895028" y="5468701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4" y="0"/>
                </a:lnTo>
                <a:lnTo>
                  <a:pt x="6728544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2709853" y="335937"/>
            <a:ext cx="14850625" cy="2809864"/>
            <a:chOff x="0" y="0"/>
            <a:chExt cx="3453569" cy="9278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192642" y="1135547"/>
            <a:ext cx="13534089" cy="1720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31"/>
              </a:lnSpc>
            </a:pPr>
            <a:r>
              <a:rPr lang="en-US" sz="64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PRÉSENTATION DU PROJET D’EXAMEN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AD39D91-ABCE-44D5-9DBE-D41C2A929D52}"/>
              </a:ext>
            </a:extLst>
          </p:cNvPr>
          <p:cNvGrpSpPr/>
          <p:nvPr/>
        </p:nvGrpSpPr>
        <p:grpSpPr>
          <a:xfrm>
            <a:off x="2819400" y="7625414"/>
            <a:ext cx="10820400" cy="1066800"/>
            <a:chOff x="0" y="0"/>
            <a:chExt cx="3453569" cy="92789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BB07B461-DD69-434B-9B9F-B40F5356CA1B}"/>
                </a:ext>
              </a:extLst>
            </p:cNvPr>
            <p:cNvSpPr/>
            <p:nvPr/>
          </p:nvSpPr>
          <p:spPr>
            <a:xfrm>
              <a:off x="0" y="0"/>
              <a:ext cx="3453569" cy="927895"/>
            </a:xfrm>
            <a:custGeom>
              <a:avLst/>
              <a:gdLst/>
              <a:ahLst/>
              <a:cxnLst/>
              <a:rect l="l" t="t" r="r" b="b"/>
              <a:pathLst>
                <a:path w="3453569" h="927895">
                  <a:moveTo>
                    <a:pt x="0" y="0"/>
                  </a:moveTo>
                  <a:lnTo>
                    <a:pt x="3453569" y="0"/>
                  </a:lnTo>
                  <a:lnTo>
                    <a:pt x="3453569" y="927895"/>
                  </a:lnTo>
                  <a:lnTo>
                    <a:pt x="0" y="92789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B1B2B340-B44B-48E4-BE91-3F8C6C5DAA4A}"/>
                </a:ext>
              </a:extLst>
            </p:cNvPr>
            <p:cNvSpPr txBox="1"/>
            <p:nvPr/>
          </p:nvSpPr>
          <p:spPr>
            <a:xfrm>
              <a:off x="0" y="-38100"/>
              <a:ext cx="3453569" cy="965995"/>
            </a:xfrm>
            <a:prstGeom prst="rect">
              <a:avLst/>
            </a:prstGeom>
          </p:spPr>
          <p:txBody>
            <a:bodyPr lIns="57533" tIns="57533" rIns="57533" bIns="57533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1">
            <a:extLst>
              <a:ext uri="{FF2B5EF4-FFF2-40B4-BE49-F238E27FC236}">
                <a16:creationId xmlns:a16="http://schemas.microsoft.com/office/drawing/2014/main" id="{8E08FD0C-B9C2-4F76-8F0F-3FE40FF0CC63}"/>
              </a:ext>
            </a:extLst>
          </p:cNvPr>
          <p:cNvSpPr txBox="1"/>
          <p:nvPr/>
        </p:nvSpPr>
        <p:spPr>
          <a:xfrm>
            <a:off x="1371600" y="7895794"/>
            <a:ext cx="13520743" cy="62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</a:pPr>
            <a:r>
              <a:rPr lang="en-US" sz="3996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Développeur Web et Web Mobile - niveau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7135" y="857250"/>
            <a:ext cx="14300517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Github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6B7D6A3-590D-40D9-B49B-578D21609CDF}"/>
              </a:ext>
            </a:extLst>
          </p:cNvPr>
          <p:cNvSpPr/>
          <p:nvPr/>
        </p:nvSpPr>
        <p:spPr>
          <a:xfrm rot="3485611" flipV="1">
            <a:off x="15227996" y="-1622300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6C0E5F5-0A41-4FE0-AC1A-E5AFD9685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083569"/>
            <a:ext cx="9525000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2732765" y="790575"/>
            <a:ext cx="14564635" cy="10922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Conceptuel de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0122528-EDE0-4482-91EA-2CB1CBF6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297034"/>
            <a:ext cx="13040503" cy="7400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">
            <a:extLst>
              <a:ext uri="{FF2B5EF4-FFF2-40B4-BE49-F238E27FC236}">
                <a16:creationId xmlns:a16="http://schemas.microsoft.com/office/drawing/2014/main" id="{07EEAC0F-7C6B-4394-848F-C19522307B17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2ACE4E0-1ACA-4B7B-A253-70DE84E95AD3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4">
              <a:extLst>
                <a:ext uri="{FF2B5EF4-FFF2-40B4-BE49-F238E27FC236}">
                  <a16:creationId xmlns:a16="http://schemas.microsoft.com/office/drawing/2014/main" id="{63702DEE-25F8-4381-BF31-CB94FDF0585F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B8201952-4883-4AFC-B06F-79E64DF3AF72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28E70950-3D78-4493-8E91-52226527D2EB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7340F03C-F5C6-403A-BCA8-90021D188841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36B2EE8D-C116-4C24-A601-EA9F982377EA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E6EEBFE3-E766-422B-B6F4-00FC20B1A4E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sp>
        <p:nvSpPr>
          <p:cNvPr id="19" name="Freeform 10">
            <a:extLst>
              <a:ext uri="{FF2B5EF4-FFF2-40B4-BE49-F238E27FC236}">
                <a16:creationId xmlns:a16="http://schemas.microsoft.com/office/drawing/2014/main" id="{41FBA60F-3F3D-4FC0-9F46-2678FF0897DC}"/>
              </a:ext>
            </a:extLst>
          </p:cNvPr>
          <p:cNvSpPr/>
          <p:nvPr/>
        </p:nvSpPr>
        <p:spPr>
          <a:xfrm rot="2156007">
            <a:off x="-1904213" y="5352186"/>
            <a:ext cx="6168903" cy="4977243"/>
          </a:xfrm>
          <a:custGeom>
            <a:avLst/>
            <a:gdLst/>
            <a:ahLst/>
            <a:cxnLst/>
            <a:rect l="l" t="t" r="r" b="b"/>
            <a:pathLst>
              <a:path w="6168903" h="4977243">
                <a:moveTo>
                  <a:pt x="0" y="0"/>
                </a:moveTo>
                <a:lnTo>
                  <a:pt x="6168903" y="0"/>
                </a:lnTo>
                <a:lnTo>
                  <a:pt x="6168903" y="4977243"/>
                </a:lnTo>
                <a:lnTo>
                  <a:pt x="0" y="497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9517E5D-482F-44ED-9B0B-BDA7118E7817}"/>
              </a:ext>
            </a:extLst>
          </p:cNvPr>
          <p:cNvSpPr txBox="1"/>
          <p:nvPr/>
        </p:nvSpPr>
        <p:spPr>
          <a:xfrm>
            <a:off x="2732765" y="790575"/>
            <a:ext cx="13733345" cy="111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153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Modèle Logique de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F28CBF-562A-4367-822E-87E7AAED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2067849"/>
            <a:ext cx="13938506" cy="78762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5045521" cy="1710461"/>
            <a:chOff x="0" y="0"/>
            <a:chExt cx="3962606" cy="4504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2606" cy="450492"/>
            </a:xfrm>
            <a:custGeom>
              <a:avLst/>
              <a:gdLst/>
              <a:ahLst/>
              <a:cxnLst/>
              <a:rect l="l" t="t" r="r" b="b"/>
              <a:pathLst>
                <a:path w="3962606" h="450492">
                  <a:moveTo>
                    <a:pt x="0" y="0"/>
                  </a:moveTo>
                  <a:lnTo>
                    <a:pt x="3962606" y="0"/>
                  </a:lnTo>
                  <a:lnTo>
                    <a:pt x="3962606" y="450492"/>
                  </a:lnTo>
                  <a:lnTo>
                    <a:pt x="0" y="450492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962606" cy="52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853853" y="1491498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45565" y="1350406"/>
            <a:ext cx="13178250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Maquette et choix UX / UI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480885" y="3238500"/>
            <a:ext cx="8262714" cy="5472991"/>
            <a:chOff x="0" y="0"/>
            <a:chExt cx="2176188" cy="14414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06070" y="3737352"/>
            <a:ext cx="6793858" cy="370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Experience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 </a:t>
            </a:r>
          </a:p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SEO</a:t>
            </a: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1399"/>
              </a:lnSpc>
            </a:pP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6" name="Freeform 16"/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027" y="792217"/>
            <a:ext cx="16903941" cy="1119867"/>
            <a:chOff x="0" y="0"/>
            <a:chExt cx="4452067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2067" cy="294944"/>
            </a:xfrm>
            <a:custGeom>
              <a:avLst/>
              <a:gdLst/>
              <a:ahLst/>
              <a:cxnLst/>
              <a:rect l="l" t="t" r="r" b="b"/>
              <a:pathLst>
                <a:path w="4452067" h="294944">
                  <a:moveTo>
                    <a:pt x="0" y="0"/>
                  </a:moveTo>
                  <a:lnTo>
                    <a:pt x="4452067" y="0"/>
                  </a:lnTo>
                  <a:lnTo>
                    <a:pt x="4452067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452067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0189" y="1153059"/>
            <a:ext cx="471012" cy="497153"/>
            <a:chOff x="0" y="0"/>
            <a:chExt cx="62801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28015" cy="610136"/>
              <a:chOff x="0" y="0"/>
              <a:chExt cx="924446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24446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24446" h="898127">
                    <a:moveTo>
                      <a:pt x="462223" y="0"/>
                    </a:moveTo>
                    <a:cubicBezTo>
                      <a:pt x="206944" y="0"/>
                      <a:pt x="0" y="201053"/>
                      <a:pt x="0" y="449064"/>
                    </a:cubicBezTo>
                    <a:cubicBezTo>
                      <a:pt x="0" y="697075"/>
                      <a:pt x="206944" y="898127"/>
                      <a:pt x="462223" y="898127"/>
                    </a:cubicBezTo>
                    <a:cubicBezTo>
                      <a:pt x="717501" y="898127"/>
                      <a:pt x="924446" y="697075"/>
                      <a:pt x="924446" y="449064"/>
                    </a:cubicBezTo>
                    <a:cubicBezTo>
                      <a:pt x="924446" y="201053"/>
                      <a:pt x="717501" y="0"/>
                      <a:pt x="46222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6667" y="7999"/>
                <a:ext cx="751112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6670" y="-79801"/>
              <a:ext cx="314675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9105112" y="2931766"/>
            <a:ext cx="4155697" cy="5747738"/>
          </a:xfrm>
          <a:custGeom>
            <a:avLst/>
            <a:gdLst/>
            <a:ahLst/>
            <a:cxnLst/>
            <a:rect l="l" t="t" r="r" b="b"/>
            <a:pathLst>
              <a:path w="4155697" h="5747738">
                <a:moveTo>
                  <a:pt x="0" y="0"/>
                </a:moveTo>
                <a:lnTo>
                  <a:pt x="4155696" y="0"/>
                </a:lnTo>
                <a:lnTo>
                  <a:pt x="4155696" y="5747738"/>
                </a:lnTo>
                <a:lnTo>
                  <a:pt x="0" y="5747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4892592" y="2481236"/>
            <a:ext cx="3449710" cy="7100653"/>
          </a:xfrm>
          <a:custGeom>
            <a:avLst/>
            <a:gdLst/>
            <a:ahLst/>
            <a:cxnLst/>
            <a:rect l="l" t="t" r="r" b="b"/>
            <a:pathLst>
              <a:path w="3449710" h="7100653">
                <a:moveTo>
                  <a:pt x="0" y="0"/>
                </a:moveTo>
                <a:lnTo>
                  <a:pt x="3449710" y="0"/>
                </a:lnTo>
                <a:lnTo>
                  <a:pt x="3449710" y="7100653"/>
                </a:lnTo>
                <a:lnTo>
                  <a:pt x="0" y="710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Freeform 13"/>
          <p:cNvSpPr/>
          <p:nvPr/>
        </p:nvSpPr>
        <p:spPr>
          <a:xfrm>
            <a:off x="14122261" y="2669343"/>
            <a:ext cx="3516707" cy="6437528"/>
          </a:xfrm>
          <a:custGeom>
            <a:avLst/>
            <a:gdLst/>
            <a:ahLst/>
            <a:cxnLst/>
            <a:rect l="l" t="t" r="r" b="b"/>
            <a:pathLst>
              <a:path w="3516707" h="6437528">
                <a:moveTo>
                  <a:pt x="0" y="0"/>
                </a:moveTo>
                <a:lnTo>
                  <a:pt x="3516707" y="0"/>
                </a:lnTo>
                <a:lnTo>
                  <a:pt x="3516707" y="6437528"/>
                </a:lnTo>
                <a:lnTo>
                  <a:pt x="0" y="6437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416202" y="887285"/>
            <a:ext cx="7261198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Mockup – User Experience</a:t>
            </a:r>
          </a:p>
        </p:txBody>
      </p:sp>
      <p:sp>
        <p:nvSpPr>
          <p:cNvPr id="15" name="Freeform 15"/>
          <p:cNvSpPr/>
          <p:nvPr/>
        </p:nvSpPr>
        <p:spPr>
          <a:xfrm rot="-5253110">
            <a:off x="13585452" y="8029381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46AF50-1601-4983-B6AE-278784272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47" y="2388141"/>
            <a:ext cx="3562847" cy="710664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5757992" y="2588894"/>
            <a:ext cx="11301259" cy="1426784"/>
          </a:xfrm>
          <a:custGeom>
            <a:avLst/>
            <a:gdLst/>
            <a:ahLst/>
            <a:cxnLst/>
            <a:rect l="l" t="t" r="r" b="b"/>
            <a:pathLst>
              <a:path w="11301259" h="1426784">
                <a:moveTo>
                  <a:pt x="0" y="0"/>
                </a:moveTo>
                <a:lnTo>
                  <a:pt x="11301259" y="0"/>
                </a:lnTo>
                <a:lnTo>
                  <a:pt x="11301259" y="1426783"/>
                </a:lnTo>
                <a:lnTo>
                  <a:pt x="0" y="1426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User Interface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1223" y="2729151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WhoCanUse</a:t>
            </a:r>
            <a:endParaRPr lang="en-US" sz="4500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2D80BBA6-4AD7-4999-A473-2A506BEBCAEC}"/>
              </a:ext>
            </a:extLst>
          </p:cNvPr>
          <p:cNvSpPr/>
          <p:nvPr/>
        </p:nvSpPr>
        <p:spPr>
          <a:xfrm rot="8121386" flipV="1">
            <a:off x="15122665" y="7318221"/>
            <a:ext cx="4704066" cy="4199964"/>
          </a:xfrm>
          <a:custGeom>
            <a:avLst/>
            <a:gdLst/>
            <a:ahLst/>
            <a:cxnLst/>
            <a:rect l="l" t="t" r="r" b="b"/>
            <a:pathLst>
              <a:path w="4704066" h="4199964">
                <a:moveTo>
                  <a:pt x="0" y="4199964"/>
                </a:moveTo>
                <a:lnTo>
                  <a:pt x="4704066" y="4199964"/>
                </a:lnTo>
                <a:lnTo>
                  <a:pt x="4704066" y="0"/>
                </a:lnTo>
                <a:lnTo>
                  <a:pt x="0" y="0"/>
                </a:lnTo>
                <a:lnTo>
                  <a:pt x="0" y="419996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68FE4B3-392B-47DA-9AEC-1ABD16BA7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60" y="5448300"/>
            <a:ext cx="11298227" cy="30198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-10056221">
            <a:off x="12853151" y="-1540824"/>
            <a:ext cx="7096776" cy="5725878"/>
          </a:xfrm>
          <a:custGeom>
            <a:avLst/>
            <a:gdLst/>
            <a:ahLst/>
            <a:cxnLst/>
            <a:rect l="l" t="t" r="r" b="b"/>
            <a:pathLst>
              <a:path w="7096776" h="5725878">
                <a:moveTo>
                  <a:pt x="0" y="0"/>
                </a:moveTo>
                <a:lnTo>
                  <a:pt x="7096776" y="0"/>
                </a:lnTo>
                <a:lnTo>
                  <a:pt x="7096776" y="5725877"/>
                </a:lnTo>
                <a:lnTo>
                  <a:pt x="0" y="57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953028" y="2993568"/>
            <a:ext cx="5261036" cy="6264732"/>
          </a:xfrm>
          <a:custGeom>
            <a:avLst/>
            <a:gdLst/>
            <a:ahLst/>
            <a:cxnLst/>
            <a:rect l="l" t="t" r="r" b="b"/>
            <a:pathLst>
              <a:path w="5261036" h="6264732">
                <a:moveTo>
                  <a:pt x="0" y="0"/>
                </a:moveTo>
                <a:lnTo>
                  <a:pt x="5261036" y="0"/>
                </a:lnTo>
                <a:lnTo>
                  <a:pt x="5261036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Search Engin Optimization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CE0DB18-7BC4-44D4-B3D0-D7985F737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508774"/>
            <a:ext cx="6792187" cy="30697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30F8AFB-76C2-4EB6-B3BD-683084908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5188422"/>
            <a:ext cx="4776176" cy="6497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1BD376-20F6-4BB8-8960-91DA96195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712" y="2745883"/>
            <a:ext cx="8855063" cy="7648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D55BC94-48CF-443A-9C96-37C17876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6416498"/>
            <a:ext cx="6516009" cy="312463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8912B9A-C969-4C4C-B539-9B559DFB3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865" y="1477946"/>
            <a:ext cx="9231084" cy="4701492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4DC256D0-0185-410C-968A-AEABC9B56E40}"/>
              </a:ext>
            </a:extLst>
          </p:cNvPr>
          <p:cNvSpPr txBox="1"/>
          <p:nvPr/>
        </p:nvSpPr>
        <p:spPr>
          <a:xfrm>
            <a:off x="2604309" y="4846981"/>
            <a:ext cx="2910888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Commande</a:t>
            </a:r>
          </a:p>
        </p:txBody>
      </p:sp>
    </p:spTree>
    <p:extLst>
      <p:ext uri="{BB962C8B-B14F-4D97-AF65-F5344CB8AC3E}">
        <p14:creationId xmlns:p14="http://schemas.microsoft.com/office/powerpoint/2010/main" val="16182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CBBC1F3-6402-4F8F-8BF5-CF104EAEF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43712"/>
            <a:ext cx="8013170" cy="557716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5669B611-A319-40FF-8408-9EFEEB32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071" y="1377991"/>
            <a:ext cx="7959592" cy="8530737"/>
          </a:xfrm>
          <a:prstGeom prst="rect">
            <a:avLst/>
          </a:prstGeom>
        </p:spPr>
      </p:pic>
      <p:sp>
        <p:nvSpPr>
          <p:cNvPr id="22" name="Freeform 17">
            <a:extLst>
              <a:ext uri="{FF2B5EF4-FFF2-40B4-BE49-F238E27FC236}">
                <a16:creationId xmlns:a16="http://schemas.microsoft.com/office/drawing/2014/main" id="{D4B50B96-FADA-432E-8832-651D53F62520}"/>
              </a:ext>
            </a:extLst>
          </p:cNvPr>
          <p:cNvSpPr/>
          <p:nvPr/>
        </p:nvSpPr>
        <p:spPr>
          <a:xfrm rot="172479">
            <a:off x="-3910098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94231E51-81B0-43F1-976D-25550CAA68D5}"/>
              </a:ext>
            </a:extLst>
          </p:cNvPr>
          <p:cNvSpPr txBox="1"/>
          <p:nvPr/>
        </p:nvSpPr>
        <p:spPr>
          <a:xfrm>
            <a:off x="5921321" y="3207342"/>
            <a:ext cx="36576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Ajout de ticket</a:t>
            </a:r>
          </a:p>
        </p:txBody>
      </p:sp>
    </p:spTree>
    <p:extLst>
      <p:ext uri="{BB962C8B-B14F-4D97-AF65-F5344CB8AC3E}">
        <p14:creationId xmlns:p14="http://schemas.microsoft.com/office/powerpoint/2010/main" val="317735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211653" y="8642305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Panier validé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9F611DE-AD7A-410D-B976-2D724DEA2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990" y="2476500"/>
            <a:ext cx="6181049" cy="655533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D8571F7-936D-4D72-8BC2-A1EA41EFA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99" y="5365585"/>
            <a:ext cx="5649113" cy="473458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8CA47D4-D1C6-4DA6-B01B-C0423EA93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554" y="1519082"/>
            <a:ext cx="6021060" cy="54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4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03096" y="887561"/>
            <a:ext cx="9754579" cy="7126598"/>
            <a:chOff x="0" y="0"/>
            <a:chExt cx="2569107" cy="18769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9107" cy="1876964"/>
            </a:xfrm>
            <a:custGeom>
              <a:avLst/>
              <a:gdLst/>
              <a:ahLst/>
              <a:cxnLst/>
              <a:rect l="l" t="t" r="r" b="b"/>
              <a:pathLst>
                <a:path w="2569107" h="1876964">
                  <a:moveTo>
                    <a:pt x="0" y="0"/>
                  </a:moveTo>
                  <a:lnTo>
                    <a:pt x="2569107" y="0"/>
                  </a:lnTo>
                  <a:lnTo>
                    <a:pt x="2569107" y="1876964"/>
                  </a:lnTo>
                  <a:lnTo>
                    <a:pt x="0" y="1876964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9107" cy="1915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6037407" y="3366046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37407" y="3958449"/>
            <a:ext cx="458606" cy="497153"/>
            <a:chOff x="0" y="0"/>
            <a:chExt cx="611475" cy="66287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037407" y="4560378"/>
            <a:ext cx="458606" cy="497153"/>
            <a:chOff x="0" y="0"/>
            <a:chExt cx="611475" cy="66287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027882" y="5167069"/>
            <a:ext cx="458606" cy="497153"/>
            <a:chOff x="0" y="0"/>
            <a:chExt cx="611475" cy="6628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037407" y="5866108"/>
            <a:ext cx="458606" cy="497153"/>
            <a:chOff x="0" y="0"/>
            <a:chExt cx="611475" cy="662871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5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849918" y="6496611"/>
            <a:ext cx="814535" cy="473659"/>
            <a:chOff x="0" y="0"/>
            <a:chExt cx="1086046" cy="631546"/>
          </a:xfrm>
        </p:grpSpPr>
        <p:grpSp>
          <p:nvGrpSpPr>
            <p:cNvPr id="32" name="Group 32"/>
            <p:cNvGrpSpPr/>
            <p:nvPr/>
          </p:nvGrpSpPr>
          <p:grpSpPr>
            <a:xfrm>
              <a:off x="237286" y="0"/>
              <a:ext cx="611475" cy="610136"/>
              <a:chOff x="0" y="0"/>
              <a:chExt cx="900098" cy="89812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101813"/>
              <a:ext cx="1086046" cy="733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2"/>
                </a:lnSpc>
              </a:pPr>
              <a:r>
                <a:rPr lang="en-US" sz="3001" spc="-489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27882" y="7065521"/>
            <a:ext cx="458606" cy="497153"/>
            <a:chOff x="0" y="0"/>
            <a:chExt cx="611475" cy="662871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41" name="Freeform 41"/>
          <p:cNvSpPr/>
          <p:nvPr/>
        </p:nvSpPr>
        <p:spPr>
          <a:xfrm>
            <a:off x="13896054" y="6071864"/>
            <a:ext cx="4098844" cy="4150080"/>
          </a:xfrm>
          <a:custGeom>
            <a:avLst/>
            <a:gdLst/>
            <a:ahLst/>
            <a:cxnLst/>
            <a:rect l="l" t="t" r="r" b="b"/>
            <a:pathLst>
              <a:path w="4098844" h="4150080">
                <a:moveTo>
                  <a:pt x="0" y="0"/>
                </a:moveTo>
                <a:lnTo>
                  <a:pt x="4098844" y="0"/>
                </a:lnTo>
                <a:lnTo>
                  <a:pt x="4098844" y="4150080"/>
                </a:lnTo>
                <a:lnTo>
                  <a:pt x="0" y="41500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2" name="TextBox 42"/>
          <p:cNvSpPr txBox="1"/>
          <p:nvPr/>
        </p:nvSpPr>
        <p:spPr>
          <a:xfrm>
            <a:off x="5283616" y="1723207"/>
            <a:ext cx="7244351" cy="954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851563" y="3250325"/>
            <a:ext cx="427863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Présentation du projet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51563" y="3852251"/>
            <a:ext cx="7404915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Fonctionnalités et technologies utilisées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851563" y="4454177"/>
            <a:ext cx="3213126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 projet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828365" y="5771968"/>
            <a:ext cx="5897413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Maquette et choix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ux</a:t>
            </a: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/ </a:t>
            </a:r>
            <a:r>
              <a:rPr lang="en-US" sz="3302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ui</a:t>
            </a:r>
            <a:endParaRPr lang="en-US" sz="3302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851563" y="6363572"/>
            <a:ext cx="4141652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Architecture logicielle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851563" y="6965498"/>
            <a:ext cx="3670539" cy="63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831678" y="5143500"/>
            <a:ext cx="5897413" cy="557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2"/>
              </a:lnSpc>
            </a:pPr>
            <a:r>
              <a:rPr lang="en-US" sz="33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MCD - MLD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18D04189-0F0E-4050-BFDB-CB5073887703}"/>
              </a:ext>
            </a:extLst>
          </p:cNvPr>
          <p:cNvGrpSpPr/>
          <p:nvPr/>
        </p:nvGrpSpPr>
        <p:grpSpPr>
          <a:xfrm>
            <a:off x="6172200" y="247777"/>
            <a:ext cx="11560463" cy="993109"/>
            <a:chOff x="0" y="0"/>
            <a:chExt cx="3044731" cy="547463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9AEFEEAF-F191-40CF-8F97-4CDDE63DC83A}"/>
                </a:ext>
              </a:extLst>
            </p:cNvPr>
            <p:cNvSpPr/>
            <p:nvPr/>
          </p:nvSpPr>
          <p:spPr>
            <a:xfrm>
              <a:off x="0" y="0"/>
              <a:ext cx="3044731" cy="547463"/>
            </a:xfrm>
            <a:custGeom>
              <a:avLst/>
              <a:gdLst/>
              <a:ahLst/>
              <a:cxnLst/>
              <a:rect l="l" t="t" r="r" b="b"/>
              <a:pathLst>
                <a:path w="3044731" h="547463">
                  <a:moveTo>
                    <a:pt x="0" y="0"/>
                  </a:moveTo>
                  <a:lnTo>
                    <a:pt x="3044731" y="0"/>
                  </a:lnTo>
                  <a:lnTo>
                    <a:pt x="3044731" y="547463"/>
                  </a:lnTo>
                  <a:lnTo>
                    <a:pt x="0" y="54746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432A7E55-9D55-46F1-BF96-FE30EF43E78C}"/>
                </a:ext>
              </a:extLst>
            </p:cNvPr>
            <p:cNvSpPr txBox="1"/>
            <p:nvPr/>
          </p:nvSpPr>
          <p:spPr>
            <a:xfrm>
              <a:off x="0" y="-76200"/>
              <a:ext cx="3044731" cy="623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910BFD54-4108-4062-9762-9FF3830C75F1}"/>
              </a:ext>
            </a:extLst>
          </p:cNvPr>
          <p:cNvGrpSpPr/>
          <p:nvPr/>
        </p:nvGrpSpPr>
        <p:grpSpPr>
          <a:xfrm>
            <a:off x="6726153" y="525973"/>
            <a:ext cx="458606" cy="497153"/>
            <a:chOff x="0" y="0"/>
            <a:chExt cx="611475" cy="662871"/>
          </a:xfrm>
        </p:grpSpPr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5078DAED-9900-430D-B885-2E8C0B439BFE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8C5E232-1D07-4BEE-8314-4E9DE1CECC67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DCCB28BE-9059-4072-B8EB-20CFDDAEAB0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7313E0D8-664E-4967-AA1D-5E9413F940BF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6</a:t>
              </a:r>
            </a:p>
          </p:txBody>
        </p:sp>
      </p:grpSp>
      <p:sp>
        <p:nvSpPr>
          <p:cNvPr id="13" name="TextBox 16">
            <a:extLst>
              <a:ext uri="{FF2B5EF4-FFF2-40B4-BE49-F238E27FC236}">
                <a16:creationId xmlns:a16="http://schemas.microsoft.com/office/drawing/2014/main" id="{459A6416-86C6-4E86-96D9-631D456E3497}"/>
              </a:ext>
            </a:extLst>
          </p:cNvPr>
          <p:cNvSpPr txBox="1"/>
          <p:nvPr/>
        </p:nvSpPr>
        <p:spPr>
          <a:xfrm>
            <a:off x="7417865" y="384882"/>
            <a:ext cx="10204184" cy="856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Architecture </a:t>
            </a:r>
            <a:r>
              <a:rPr kumimoji="0" lang="en-US" sz="55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logicielle</a:t>
            </a:r>
            <a:endParaRPr kumimoji="0" lang="en-US" sz="5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F0714411-5C5A-416B-B269-5D0CB58AE68D}"/>
              </a:ext>
            </a:extLst>
          </p:cNvPr>
          <p:cNvSpPr/>
          <p:nvPr/>
        </p:nvSpPr>
        <p:spPr>
          <a:xfrm rot="172479">
            <a:off x="-3605299" y="6283828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6C6ED5-3CF1-47C5-8471-C5E726816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9" y="241053"/>
            <a:ext cx="4783519" cy="358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6">
            <a:extLst>
              <a:ext uri="{FF2B5EF4-FFF2-40B4-BE49-F238E27FC236}">
                <a16:creationId xmlns:a16="http://schemas.microsoft.com/office/drawing/2014/main" id="{0E4D6D8C-99FA-4003-AAE9-5F7E48151398}"/>
              </a:ext>
            </a:extLst>
          </p:cNvPr>
          <p:cNvSpPr txBox="1"/>
          <p:nvPr/>
        </p:nvSpPr>
        <p:spPr>
          <a:xfrm>
            <a:off x="7413383" y="8533152"/>
            <a:ext cx="3913547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Paiement validé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3CBFC4-BC7B-484A-9F02-5D090C367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08" y="4959660"/>
            <a:ext cx="5611008" cy="35533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7790CF-58D2-4371-96A1-5F36DD879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390" y="1519082"/>
            <a:ext cx="5687219" cy="57539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746B0EE-CE89-4A3C-ADFD-8C57015FA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0783" y="2034872"/>
            <a:ext cx="5501880" cy="669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9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11" name="Freeform 11"/>
          <p:cNvSpPr/>
          <p:nvPr/>
        </p:nvSpPr>
        <p:spPr>
          <a:xfrm>
            <a:off x="1024011" y="8093527"/>
            <a:ext cx="10826406" cy="726432"/>
          </a:xfrm>
          <a:custGeom>
            <a:avLst/>
            <a:gdLst/>
            <a:ahLst/>
            <a:cxnLst/>
            <a:rect l="l" t="t" r="r" b="b"/>
            <a:pathLst>
              <a:path w="11301259" h="932354">
                <a:moveTo>
                  <a:pt x="0" y="0"/>
                </a:moveTo>
                <a:lnTo>
                  <a:pt x="11301259" y="0"/>
                </a:lnTo>
                <a:lnTo>
                  <a:pt x="11301259" y="932354"/>
                </a:lnTo>
                <a:lnTo>
                  <a:pt x="0" y="932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741223" y="244272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Faille XSS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A947D4C-8362-40C2-BCBD-95BB6591D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064" y="2552700"/>
            <a:ext cx="11272706" cy="4119744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33BA953-CD28-4898-A470-A521C7076562}"/>
              </a:ext>
            </a:extLst>
          </p:cNvPr>
          <p:cNvSpPr txBox="1"/>
          <p:nvPr/>
        </p:nvSpPr>
        <p:spPr>
          <a:xfrm>
            <a:off x="2590800" y="5228351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Entrée -&gt;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6D819ECB-8D4A-4109-B5B0-9783E24D3984}"/>
              </a:ext>
            </a:extLst>
          </p:cNvPr>
          <p:cNvSpPr txBox="1"/>
          <p:nvPr/>
        </p:nvSpPr>
        <p:spPr>
          <a:xfrm>
            <a:off x="13030200" y="7969670"/>
            <a:ext cx="3339291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&lt;- Sortie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2FB1194-1A44-489F-BFF0-199B69F1A027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6714216" y="2627857"/>
            <a:ext cx="8560850" cy="922897"/>
          </a:xfrm>
          <a:custGeom>
            <a:avLst/>
            <a:gdLst/>
            <a:ahLst/>
            <a:cxnLst/>
            <a:rect l="l" t="t" r="r" b="b"/>
            <a:pathLst>
              <a:path w="8560850" h="922897">
                <a:moveTo>
                  <a:pt x="0" y="0"/>
                </a:moveTo>
                <a:lnTo>
                  <a:pt x="8560850" y="0"/>
                </a:lnTo>
                <a:lnTo>
                  <a:pt x="8560850" y="922897"/>
                </a:lnTo>
                <a:lnTo>
                  <a:pt x="0" y="922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915" b="-1599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0237" y="2705100"/>
            <a:ext cx="3396929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Faille CSRF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303E09A7-7DF5-4414-B628-61CE18F89B6D}"/>
              </a:ext>
            </a:extLst>
          </p:cNvPr>
          <p:cNvSpPr txBox="1"/>
          <p:nvPr/>
        </p:nvSpPr>
        <p:spPr>
          <a:xfrm>
            <a:off x="10439400" y="3681158"/>
            <a:ext cx="838200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b="1" dirty="0">
                <a:solidFill>
                  <a:srgbClr val="000000"/>
                </a:solidFill>
                <a:latin typeface="Parkinsans" pitchFamily="2" charset="0"/>
                <a:ea typeface="Neue Machina Ultra-Bold"/>
                <a:cs typeface="Neue Machina Ultra-Bold"/>
                <a:sym typeface="Neue Machina Ultra-Bold"/>
              </a:rPr>
              <a:t>ou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rkinsans" pitchFamily="2" charset="0"/>
              <a:ea typeface="Neue Machina Ultra-Bold"/>
              <a:cs typeface="Neue Machina Ultra-Bold"/>
              <a:sym typeface="Neue Machina Ultra-Bold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732A49B-8944-47DF-835E-AE292F2A6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166" y="4835572"/>
            <a:ext cx="11418426" cy="66162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3B76ED0-5BB2-84D1-1EE8-C13A9487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859" y="6770422"/>
            <a:ext cx="7204230" cy="23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51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3">
            <a:extLst>
              <a:ext uri="{FF2B5EF4-FFF2-40B4-BE49-F238E27FC236}">
                <a16:creationId xmlns:a16="http://schemas.microsoft.com/office/drawing/2014/main" id="{29415559-7175-489D-B41D-2EFD6F82A37B}"/>
              </a:ext>
            </a:extLst>
          </p:cNvPr>
          <p:cNvSpPr/>
          <p:nvPr/>
        </p:nvSpPr>
        <p:spPr>
          <a:xfrm>
            <a:off x="3493370" y="6414271"/>
            <a:ext cx="11301259" cy="1892961"/>
          </a:xfrm>
          <a:custGeom>
            <a:avLst/>
            <a:gdLst/>
            <a:ahLst/>
            <a:cxnLst/>
            <a:rect l="l" t="t" r="r" b="b"/>
            <a:pathLst>
              <a:path w="11301259" h="1892961">
                <a:moveTo>
                  <a:pt x="0" y="0"/>
                </a:moveTo>
                <a:lnTo>
                  <a:pt x="11301259" y="0"/>
                </a:lnTo>
                <a:lnTo>
                  <a:pt x="11301259" y="1892961"/>
                </a:lnTo>
                <a:lnTo>
                  <a:pt x="0" y="189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462E1436-55A3-4C11-8B2A-B8C33B4FB426}"/>
              </a:ext>
            </a:extLst>
          </p:cNvPr>
          <p:cNvSpPr txBox="1"/>
          <p:nvPr/>
        </p:nvSpPr>
        <p:spPr>
          <a:xfrm>
            <a:off x="2815608" y="2391432"/>
            <a:ext cx="980909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Attaque par force brute /dictionnaire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C6993B09-2E89-4A12-8476-BDCE7EC0F18B}"/>
              </a:ext>
            </a:extLst>
          </p:cNvPr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547006D-0017-4491-9C78-C045542B1858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32D3CFF7-BC70-442B-A4D1-BF0BFA79D8C2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2CF42FB9-DD23-46BA-A25C-E76FD840A938}"/>
              </a:ext>
            </a:extLst>
          </p:cNvPr>
          <p:cNvSpPr/>
          <p:nvPr/>
        </p:nvSpPr>
        <p:spPr>
          <a:xfrm rot="5400000">
            <a:off x="-2474668" y="-979730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5">
            <a:extLst>
              <a:ext uri="{FF2B5EF4-FFF2-40B4-BE49-F238E27FC236}">
                <a16:creationId xmlns:a16="http://schemas.microsoft.com/office/drawing/2014/main" id="{F07AF7C1-45ED-452F-B93A-8C054F7ACB6D}"/>
              </a:ext>
            </a:extLst>
          </p:cNvPr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CABC7897-3BEC-4422-8520-9FC5A43C1A7D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A68B3D64-8B83-4690-BF0A-E059D4AADDDA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8">
                <a:extLst>
                  <a:ext uri="{FF2B5EF4-FFF2-40B4-BE49-F238E27FC236}">
                    <a16:creationId xmlns:a16="http://schemas.microsoft.com/office/drawing/2014/main" id="{4C57AC3A-F6EE-4365-8105-7A78F2315629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57E57BA4-C2F4-4052-A359-0485A7AD445B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pic>
        <p:nvPicPr>
          <p:cNvPr id="19" name="Image 18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8276CFCC-E465-46AE-A5A6-FF14C5631A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4064" y="3917474"/>
            <a:ext cx="5760720" cy="1440180"/>
          </a:xfrm>
          <a:prstGeom prst="rect">
            <a:avLst/>
          </a:prstGeom>
        </p:spPr>
      </p:pic>
      <p:sp>
        <p:nvSpPr>
          <p:cNvPr id="21" name="TextBox 14">
            <a:extLst>
              <a:ext uri="{FF2B5EF4-FFF2-40B4-BE49-F238E27FC236}">
                <a16:creationId xmlns:a16="http://schemas.microsoft.com/office/drawing/2014/main" id="{70F68FDD-E5C1-4B23-BC7F-A68596A4F63C}"/>
              </a:ext>
            </a:extLst>
          </p:cNvPr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6458730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123023"/>
            <a:ext cx="458606" cy="497153"/>
            <a:chOff x="0" y="0"/>
            <a:chExt cx="611475" cy="66287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7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>
            <a:off x="-2466599" y="-1064749"/>
            <a:ext cx="7620667" cy="6148567"/>
          </a:xfrm>
          <a:custGeom>
            <a:avLst/>
            <a:gdLst/>
            <a:ahLst/>
            <a:cxnLst/>
            <a:rect l="l" t="t" r="r" b="b"/>
            <a:pathLst>
              <a:path w="7620667" h="6148567">
                <a:moveTo>
                  <a:pt x="0" y="0"/>
                </a:moveTo>
                <a:lnTo>
                  <a:pt x="7620667" y="0"/>
                </a:lnTo>
                <a:lnTo>
                  <a:pt x="7620667" y="6148567"/>
                </a:lnTo>
                <a:lnTo>
                  <a:pt x="0" y="6148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817135" y="857250"/>
            <a:ext cx="67938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Sécurité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45710" y="2171370"/>
            <a:ext cx="33969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Injection SQL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A03512-5F50-40AC-B252-99833E80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038" y="4279351"/>
            <a:ext cx="7491669" cy="327117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F5B3026-A0EF-4F15-A59D-21A1363E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007" y="5210342"/>
            <a:ext cx="7068673" cy="14091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995939">
            <a:off x="-1025021" y="-142655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738E873F-3C61-4DF4-A2B6-464065D21E84}"/>
              </a:ext>
            </a:extLst>
          </p:cNvPr>
          <p:cNvGrpSpPr/>
          <p:nvPr/>
        </p:nvGrpSpPr>
        <p:grpSpPr>
          <a:xfrm>
            <a:off x="4800600" y="606229"/>
            <a:ext cx="13030200" cy="1119867"/>
            <a:chOff x="0" y="0"/>
            <a:chExt cx="4334809" cy="294944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2CFA4CC-EB99-4D9F-A1BC-59A8A443A06F}"/>
                </a:ext>
              </a:extLst>
            </p:cNvPr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B118CE39-D0C0-4EE4-8DF4-F8D29AC04BC4}"/>
                </a:ext>
              </a:extLst>
            </p:cNvPr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2967DD71-2F94-45E4-AA12-2470C82BF505}"/>
              </a:ext>
            </a:extLst>
          </p:cNvPr>
          <p:cNvGrpSpPr/>
          <p:nvPr/>
        </p:nvGrpSpPr>
        <p:grpSpPr>
          <a:xfrm>
            <a:off x="5516400" y="907220"/>
            <a:ext cx="458606" cy="521553"/>
            <a:chOff x="0" y="-79801"/>
            <a:chExt cx="611475" cy="695404"/>
          </a:xfrm>
        </p:grpSpPr>
        <p:grpSp>
          <p:nvGrpSpPr>
            <p:cNvPr id="16" name="Group 6">
              <a:extLst>
                <a:ext uri="{FF2B5EF4-FFF2-40B4-BE49-F238E27FC236}">
                  <a16:creationId xmlns:a16="http://schemas.microsoft.com/office/drawing/2014/main" id="{A1C5F8D9-7409-46B0-8993-0D9BAE7DB562}"/>
                </a:ext>
              </a:extLst>
            </p:cNvPr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CF27CDB8-DC60-486C-9525-0CF682EBBFD8}"/>
                  </a:ext>
                </a:extLst>
              </p:cNvPr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A5AA94DC-B8B9-4D58-B8C1-D6C976BC115C}"/>
                  </a:ext>
                </a:extLst>
              </p:cNvPr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69EB14F-8C8F-4D78-869C-D3DFC517CB76}"/>
                </a:ext>
              </a:extLst>
            </p:cNvPr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064E0226-BE46-479F-9C83-6C37D9C71130}"/>
              </a:ext>
            </a:extLst>
          </p:cNvPr>
          <p:cNvSpPr txBox="1"/>
          <p:nvPr/>
        </p:nvSpPr>
        <p:spPr>
          <a:xfrm>
            <a:off x="6413301" y="784236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Axes d’améliorations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2AAEE741-EA8F-4098-A33D-F39311292603}"/>
              </a:ext>
            </a:extLst>
          </p:cNvPr>
          <p:cNvGrpSpPr/>
          <p:nvPr/>
        </p:nvGrpSpPr>
        <p:grpSpPr>
          <a:xfrm>
            <a:off x="4800600" y="2811735"/>
            <a:ext cx="8262714" cy="3434265"/>
            <a:chOff x="0" y="0"/>
            <a:chExt cx="2176188" cy="1441446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B34E559-DCAF-4CA3-83B4-3C624749DEC7}"/>
                </a:ext>
              </a:extLst>
            </p:cNvPr>
            <p:cNvSpPr/>
            <p:nvPr/>
          </p:nvSpPr>
          <p:spPr>
            <a:xfrm>
              <a:off x="0" y="0"/>
              <a:ext cx="2176188" cy="1441446"/>
            </a:xfrm>
            <a:custGeom>
              <a:avLst/>
              <a:gdLst/>
              <a:ahLst/>
              <a:cxnLst/>
              <a:rect l="l" t="t" r="r" b="b"/>
              <a:pathLst>
                <a:path w="2176188" h="1441446">
                  <a:moveTo>
                    <a:pt x="0" y="0"/>
                  </a:moveTo>
                  <a:lnTo>
                    <a:pt x="2176188" y="0"/>
                  </a:lnTo>
                  <a:lnTo>
                    <a:pt x="2176188" y="1441446"/>
                  </a:lnTo>
                  <a:lnTo>
                    <a:pt x="0" y="144144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E59F4B3C-0AC4-44D3-8DC0-A00AE3FC680F}"/>
                </a:ext>
              </a:extLst>
            </p:cNvPr>
            <p:cNvSpPr txBox="1"/>
            <p:nvPr/>
          </p:nvSpPr>
          <p:spPr>
            <a:xfrm>
              <a:off x="0" y="-76200"/>
              <a:ext cx="2176188" cy="15176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9" name="TextBox 12">
            <a:extLst>
              <a:ext uri="{FF2B5EF4-FFF2-40B4-BE49-F238E27FC236}">
                <a16:creationId xmlns:a16="http://schemas.microsoft.com/office/drawing/2014/main" id="{B90BD9BE-326F-404A-9FF9-39C38D5864C1}"/>
              </a:ext>
            </a:extLst>
          </p:cNvPr>
          <p:cNvSpPr txBox="1"/>
          <p:nvPr/>
        </p:nvSpPr>
        <p:spPr>
          <a:xfrm>
            <a:off x="5847347" y="4571679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Commercial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BFC515A-3E3E-446C-B2B5-A788CD125E3D}"/>
              </a:ext>
            </a:extLst>
          </p:cNvPr>
          <p:cNvSpPr txBox="1"/>
          <p:nvPr/>
        </p:nvSpPr>
        <p:spPr>
          <a:xfrm>
            <a:off x="5839979" y="3258201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Tests unitaires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401901C-1A42-4E91-A304-0579B4DE39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0004" y="8364033"/>
            <a:ext cx="1400736" cy="11430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B4C857EC-E615-4AA6-8890-61919DD6F9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12182" y="8490389"/>
            <a:ext cx="2039550" cy="1019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E182B9-A4DE-4F9A-B7EF-260AC903F22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37" y="8247340"/>
            <a:ext cx="1716900" cy="1716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238" y="762181"/>
            <a:ext cx="13907362" cy="1119867"/>
            <a:chOff x="0" y="0"/>
            <a:chExt cx="4334809" cy="294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34809" cy="294944"/>
            </a:xfrm>
            <a:custGeom>
              <a:avLst/>
              <a:gdLst/>
              <a:ahLst/>
              <a:cxnLst/>
              <a:rect l="l" t="t" r="r" b="b"/>
              <a:pathLst>
                <a:path w="4334809" h="294944">
                  <a:moveTo>
                    <a:pt x="0" y="0"/>
                  </a:moveTo>
                  <a:lnTo>
                    <a:pt x="4334809" y="0"/>
                  </a:lnTo>
                  <a:lnTo>
                    <a:pt x="4334809" y="294944"/>
                  </a:lnTo>
                  <a:lnTo>
                    <a:pt x="0" y="29494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334809" cy="371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6038" y="1063172"/>
            <a:ext cx="458606" cy="521553"/>
            <a:chOff x="0" y="-79801"/>
            <a:chExt cx="611475" cy="695404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52544" y="-79801"/>
              <a:ext cx="306388" cy="6954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8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92939" y="940188"/>
            <a:ext cx="6793858" cy="76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Démonstration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6E975C5B-44E9-7DFD-5181-D2D12B3C9B7B}"/>
              </a:ext>
            </a:extLst>
          </p:cNvPr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A4B9091-4DE6-DCF9-AAFD-84D8841B6DB3}"/>
              </a:ext>
            </a:extLst>
          </p:cNvPr>
          <p:cNvSpPr/>
          <p:nvPr/>
        </p:nvSpPr>
        <p:spPr>
          <a:xfrm rot="2807232">
            <a:off x="108283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3E6EDFF-B933-4D0E-B96A-C32F1735BB25}"/>
              </a:ext>
            </a:extLst>
          </p:cNvPr>
          <p:cNvSpPr txBox="1"/>
          <p:nvPr/>
        </p:nvSpPr>
        <p:spPr>
          <a:xfrm>
            <a:off x="9152965" y="8631337"/>
            <a:ext cx="7953422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"L’art construit des ponts là où la guerre dresse des murs."</a:t>
            </a:r>
          </a:p>
          <a:p>
            <a:pPr algn="ctr">
              <a:lnSpc>
                <a:spcPts val="3499"/>
              </a:lnSpc>
            </a:pPr>
            <a:r>
              <a:rPr lang="en-US" sz="2499" i="1" dirty="0">
                <a:solidFill>
                  <a:srgbClr val="000000"/>
                </a:solidFill>
                <a:latin typeface="Akzidenz-Grotesk Italics"/>
                <a:ea typeface="Akzidenz-Grotesk Italics"/>
                <a:cs typeface="Akzidenz-Grotesk Italics"/>
                <a:sym typeface="Akzidenz-Grotesk Italics"/>
              </a:rPr>
              <a:t>Anonyme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F175A68-CE64-4152-A520-5D66F4F786F2}"/>
              </a:ext>
            </a:extLst>
          </p:cNvPr>
          <p:cNvSpPr txBox="1"/>
          <p:nvPr/>
        </p:nvSpPr>
        <p:spPr>
          <a:xfrm>
            <a:off x="6605811" y="4229100"/>
            <a:ext cx="4419600" cy="762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kzidenz-Grotesk"/>
                <a:ea typeface="Akzidenz-Grotesk"/>
                <a:cs typeface="Akzidenz-Grotesk"/>
                <a:sym typeface="Akzidenz-Grotesk"/>
              </a:rPr>
              <a:t>Petite animation</a:t>
            </a:r>
          </a:p>
        </p:txBody>
      </p:sp>
    </p:spTree>
    <p:extLst>
      <p:ext uri="{BB962C8B-B14F-4D97-AF65-F5344CB8AC3E}">
        <p14:creationId xmlns:p14="http://schemas.microsoft.com/office/powerpoint/2010/main" val="1147678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4997579" y="783274"/>
            <a:ext cx="6238591" cy="1498713"/>
            <a:chOff x="0" y="0"/>
            <a:chExt cx="1643086" cy="3947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3086" cy="394723"/>
            </a:xfrm>
            <a:custGeom>
              <a:avLst/>
              <a:gdLst/>
              <a:ahLst/>
              <a:cxnLst/>
              <a:rect l="l" t="t" r="r" b="b"/>
              <a:pathLst>
                <a:path w="1643086" h="394723">
                  <a:moveTo>
                    <a:pt x="0" y="0"/>
                  </a:moveTo>
                  <a:lnTo>
                    <a:pt x="1643086" y="0"/>
                  </a:lnTo>
                  <a:lnTo>
                    <a:pt x="1643086" y="394723"/>
                  </a:lnTo>
                  <a:lnTo>
                    <a:pt x="0" y="39472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643086" cy="470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7" name="Group 7"/>
          <p:cNvGrpSpPr/>
          <p:nvPr/>
        </p:nvGrpSpPr>
        <p:grpSpPr>
          <a:xfrm>
            <a:off x="5877615" y="1333759"/>
            <a:ext cx="458606" cy="497153"/>
            <a:chOff x="0" y="0"/>
            <a:chExt cx="611475" cy="66287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997579" y="3274245"/>
            <a:ext cx="6238591" cy="3764485"/>
            <a:chOff x="0" y="0"/>
            <a:chExt cx="1643086" cy="9914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086" cy="991469"/>
            </a:xfrm>
            <a:custGeom>
              <a:avLst/>
              <a:gdLst/>
              <a:ahLst/>
              <a:cxnLst/>
              <a:rect l="l" t="t" r="r" b="b"/>
              <a:pathLst>
                <a:path w="1643086" h="991469">
                  <a:moveTo>
                    <a:pt x="0" y="0"/>
                  </a:moveTo>
                  <a:lnTo>
                    <a:pt x="1643086" y="0"/>
                  </a:lnTo>
                  <a:lnTo>
                    <a:pt x="1643086" y="991469"/>
                  </a:lnTo>
                  <a:lnTo>
                    <a:pt x="0" y="99146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643086" cy="1067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437696" y="6764270"/>
            <a:ext cx="3652798" cy="3662861"/>
          </a:xfrm>
          <a:custGeom>
            <a:avLst/>
            <a:gdLst/>
            <a:ahLst/>
            <a:cxnLst/>
            <a:rect l="l" t="t" r="r" b="b"/>
            <a:pathLst>
              <a:path w="3652798" h="3662861">
                <a:moveTo>
                  <a:pt x="0" y="0"/>
                </a:moveTo>
                <a:lnTo>
                  <a:pt x="3652799" y="0"/>
                </a:lnTo>
                <a:lnTo>
                  <a:pt x="3652799" y="3662861"/>
                </a:lnTo>
                <a:lnTo>
                  <a:pt x="0" y="366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6569327" y="1192668"/>
            <a:ext cx="4666843" cy="884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6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PROJET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6758" y="4030872"/>
            <a:ext cx="3377408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Origine</a:t>
            </a:r>
          </a:p>
          <a:p>
            <a:pPr algn="just">
              <a:lnSpc>
                <a:spcPts val="3642"/>
              </a:lnSpc>
            </a:pPr>
            <a:endParaRPr lang="en-US" sz="450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Benchmark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800" y="538229"/>
            <a:ext cx="5238495" cy="9210541"/>
          </a:xfrm>
          <a:custGeom>
            <a:avLst/>
            <a:gdLst/>
            <a:ahLst/>
            <a:cxnLst/>
            <a:rect l="l" t="t" r="r" b="b"/>
            <a:pathLst>
              <a:path w="5238495" h="9210541">
                <a:moveTo>
                  <a:pt x="0" y="0"/>
                </a:moveTo>
                <a:lnTo>
                  <a:pt x="5238495" y="0"/>
                </a:lnTo>
                <a:lnTo>
                  <a:pt x="5238495" y="9210542"/>
                </a:lnTo>
                <a:lnTo>
                  <a:pt x="0" y="9210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450428" flipV="1">
            <a:off x="-1137467" y="-750514"/>
            <a:ext cx="5603923" cy="4521402"/>
          </a:xfrm>
          <a:custGeom>
            <a:avLst/>
            <a:gdLst/>
            <a:ahLst/>
            <a:cxnLst/>
            <a:rect l="l" t="t" r="r" b="b"/>
            <a:pathLst>
              <a:path w="5603923" h="4521402">
                <a:moveTo>
                  <a:pt x="0" y="4521402"/>
                </a:moveTo>
                <a:lnTo>
                  <a:pt x="5603923" y="4521402"/>
                </a:lnTo>
                <a:lnTo>
                  <a:pt x="5603923" y="0"/>
                </a:lnTo>
                <a:lnTo>
                  <a:pt x="0" y="0"/>
                </a:lnTo>
                <a:lnTo>
                  <a:pt x="0" y="452140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93B2A7-0393-4A01-A8E2-343E9C5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8229"/>
            <a:ext cx="6826305" cy="301977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D7EAE65-06D5-4CB7-B590-BD930D70C3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399" y="3695700"/>
            <a:ext cx="6826305" cy="5797564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60F239CB-A4FA-47CB-82D2-53DA2B3C031A}"/>
              </a:ext>
            </a:extLst>
          </p:cNvPr>
          <p:cNvSpPr/>
          <p:nvPr/>
        </p:nvSpPr>
        <p:spPr>
          <a:xfrm rot="16703057">
            <a:off x="14315525" y="5958534"/>
            <a:ext cx="6042404" cy="5042696"/>
          </a:xfrm>
          <a:custGeom>
            <a:avLst/>
            <a:gdLst/>
            <a:ahLst/>
            <a:cxnLst/>
            <a:rect l="l" t="t" r="r" b="b"/>
            <a:pathLst>
              <a:path w="6250026" h="5042696">
                <a:moveTo>
                  <a:pt x="0" y="0"/>
                </a:moveTo>
                <a:lnTo>
                  <a:pt x="6250025" y="0"/>
                </a:lnTo>
                <a:lnTo>
                  <a:pt x="6250025" y="5042696"/>
                </a:lnTo>
                <a:lnTo>
                  <a:pt x="0" y="5042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539" y="510967"/>
            <a:ext cx="5049461" cy="9265065"/>
          </a:xfrm>
          <a:custGeom>
            <a:avLst/>
            <a:gdLst/>
            <a:ahLst/>
            <a:cxnLst/>
            <a:rect l="l" t="t" r="r" b="b"/>
            <a:pathLst>
              <a:path w="5049461" h="9265065">
                <a:moveTo>
                  <a:pt x="0" y="0"/>
                </a:moveTo>
                <a:lnTo>
                  <a:pt x="5049461" y="0"/>
                </a:lnTo>
                <a:lnTo>
                  <a:pt x="5049461" y="9265066"/>
                </a:lnTo>
                <a:lnTo>
                  <a:pt x="0" y="9265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677901" y="555324"/>
            <a:ext cx="6177875" cy="9220709"/>
          </a:xfrm>
          <a:custGeom>
            <a:avLst/>
            <a:gdLst/>
            <a:ahLst/>
            <a:cxnLst/>
            <a:rect l="l" t="t" r="r" b="b"/>
            <a:pathLst>
              <a:path w="6177875" h="9220709">
                <a:moveTo>
                  <a:pt x="0" y="0"/>
                </a:moveTo>
                <a:lnTo>
                  <a:pt x="6177875" y="0"/>
                </a:lnTo>
                <a:lnTo>
                  <a:pt x="6177875" y="9220709"/>
                </a:lnTo>
                <a:lnTo>
                  <a:pt x="0" y="922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4171931">
            <a:off x="-4877031" y="545754"/>
            <a:ext cx="11397091" cy="9195492"/>
          </a:xfrm>
          <a:custGeom>
            <a:avLst/>
            <a:gdLst/>
            <a:ahLst/>
            <a:cxnLst/>
            <a:rect l="l" t="t" r="r" b="b"/>
            <a:pathLst>
              <a:path w="11397091" h="9195492">
                <a:moveTo>
                  <a:pt x="0" y="0"/>
                </a:moveTo>
                <a:lnTo>
                  <a:pt x="11397091" y="0"/>
                </a:lnTo>
                <a:lnTo>
                  <a:pt x="11397091" y="9195492"/>
                </a:lnTo>
                <a:lnTo>
                  <a:pt x="0" y="9195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endParaRPr lang="fr-FR" dirty="0"/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0" name="TextBox 13">
            <a:extLst>
              <a:ext uri="{FF2B5EF4-FFF2-40B4-BE49-F238E27FC236}">
                <a16:creationId xmlns:a16="http://schemas.microsoft.com/office/drawing/2014/main" id="{3F89CC2B-010C-440A-BAB8-33351ACC0716}"/>
              </a:ext>
            </a:extLst>
          </p:cNvPr>
          <p:cNvSpPr txBox="1"/>
          <p:nvPr/>
        </p:nvSpPr>
        <p:spPr>
          <a:xfrm>
            <a:off x="3947911" y="3705835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Utilisateur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4AB7F49A-C68D-40FE-A994-F8313B8E7A66}"/>
              </a:ext>
            </a:extLst>
          </p:cNvPr>
          <p:cNvSpPr txBox="1"/>
          <p:nvPr/>
        </p:nvSpPr>
        <p:spPr>
          <a:xfrm>
            <a:off x="11395453" y="3711278"/>
            <a:ext cx="3691690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Utilisateur connecté</a:t>
            </a: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6F608CD-6F0B-43A2-9B97-982DDDB6BD59}"/>
              </a:ext>
            </a:extLst>
          </p:cNvPr>
          <p:cNvGrpSpPr/>
          <p:nvPr/>
        </p:nvGrpSpPr>
        <p:grpSpPr>
          <a:xfrm>
            <a:off x="2304409" y="4875321"/>
            <a:ext cx="5638800" cy="4306779"/>
            <a:chOff x="0" y="0"/>
            <a:chExt cx="3025981" cy="636583"/>
          </a:xfrm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C16811BA-0F19-4B52-A1DE-5C9ED1FB3C7F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26A53CFA-F186-47B5-A393-DA784E2ABEF8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9" name="TextBox 13">
            <a:extLst>
              <a:ext uri="{FF2B5EF4-FFF2-40B4-BE49-F238E27FC236}">
                <a16:creationId xmlns:a16="http://schemas.microsoft.com/office/drawing/2014/main" id="{027FD7CC-BA71-4D72-AC2D-07A51BDF213F}"/>
              </a:ext>
            </a:extLst>
          </p:cNvPr>
          <p:cNvSpPr txBox="1"/>
          <p:nvPr/>
        </p:nvSpPr>
        <p:spPr>
          <a:xfrm>
            <a:off x="2636684" y="5323041"/>
            <a:ext cx="4974249" cy="3278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Consulter les pages publiques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Ajouter des articles au panier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Créer un compte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Se connecter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Contacter nos services</a:t>
            </a:r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1C7A93DB-5C14-43C6-939C-3D4AA2D16427}"/>
              </a:ext>
            </a:extLst>
          </p:cNvPr>
          <p:cNvGrpSpPr/>
          <p:nvPr/>
        </p:nvGrpSpPr>
        <p:grpSpPr>
          <a:xfrm>
            <a:off x="9601199" y="4880764"/>
            <a:ext cx="7499487" cy="3479785"/>
            <a:chOff x="0" y="0"/>
            <a:chExt cx="3025981" cy="636583"/>
          </a:xfrm>
        </p:grpSpPr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2EB34BA1-D61B-437D-8A91-B6F58D0B3C49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3" name="TextBox 21">
              <a:extLst>
                <a:ext uri="{FF2B5EF4-FFF2-40B4-BE49-F238E27FC236}">
                  <a16:creationId xmlns:a16="http://schemas.microsoft.com/office/drawing/2014/main" id="{2E838AE3-86EE-4EE2-A6A7-16E08767993B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5" name="TextBox 13">
            <a:extLst>
              <a:ext uri="{FF2B5EF4-FFF2-40B4-BE49-F238E27FC236}">
                <a16:creationId xmlns:a16="http://schemas.microsoft.com/office/drawing/2014/main" id="{BDA30D7F-2605-46FF-B9E0-EB07D08B6A76}"/>
              </a:ext>
            </a:extLst>
          </p:cNvPr>
          <p:cNvSpPr txBox="1"/>
          <p:nvPr/>
        </p:nvSpPr>
        <p:spPr>
          <a:xfrm>
            <a:off x="9933474" y="5328484"/>
            <a:ext cx="6615648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Effectuer une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Modifier ses informations personnelles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Accèder à son historique de commande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Télécharger ses factures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D7A4DA6A-15C1-492F-9EB1-BF478CB01BE7}"/>
              </a:ext>
            </a:extLst>
          </p:cNvPr>
          <p:cNvSpPr txBox="1"/>
          <p:nvPr/>
        </p:nvSpPr>
        <p:spPr>
          <a:xfrm>
            <a:off x="3404596" y="3741833"/>
            <a:ext cx="2983602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 err="1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Administrateur</a:t>
            </a:r>
            <a:endParaRPr lang="en-US" sz="3002" b="1" dirty="0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</p:txBody>
      </p:sp>
      <p:grpSp>
        <p:nvGrpSpPr>
          <p:cNvPr id="32" name="Group 19">
            <a:extLst>
              <a:ext uri="{FF2B5EF4-FFF2-40B4-BE49-F238E27FC236}">
                <a16:creationId xmlns:a16="http://schemas.microsoft.com/office/drawing/2014/main" id="{AEB5661D-28E2-4D6F-8065-1C23BFAB1388}"/>
              </a:ext>
            </a:extLst>
          </p:cNvPr>
          <p:cNvGrpSpPr/>
          <p:nvPr/>
        </p:nvGrpSpPr>
        <p:grpSpPr>
          <a:xfrm>
            <a:off x="2304409" y="4631711"/>
            <a:ext cx="5638800" cy="3422838"/>
            <a:chOff x="0" y="0"/>
            <a:chExt cx="3025981" cy="636583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05839A55-3C56-47E3-B1CF-883DFADE53F6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4E48E018-D721-40A4-A1C5-A66EE588513F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FA3D5F4-7E87-494A-A2F2-8B82DDEFCE53}"/>
              </a:ext>
            </a:extLst>
          </p:cNvPr>
          <p:cNvSpPr txBox="1"/>
          <p:nvPr/>
        </p:nvSpPr>
        <p:spPr>
          <a:xfrm>
            <a:off x="2636684" y="5079430"/>
            <a:ext cx="4974249" cy="25860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utilisateurs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Gestions des expositions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factures clients</a:t>
            </a:r>
          </a:p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stocks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2AED26D9-CF1A-4C09-8EEA-01A93BEA91A1}"/>
              </a:ext>
            </a:extLst>
          </p:cNvPr>
          <p:cNvSpPr txBox="1"/>
          <p:nvPr/>
        </p:nvSpPr>
        <p:spPr>
          <a:xfrm>
            <a:off x="12760423" y="3727851"/>
            <a:ext cx="2122981" cy="508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2" b="1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Root</a:t>
            </a:r>
          </a:p>
        </p:txBody>
      </p:sp>
      <p:grpSp>
        <p:nvGrpSpPr>
          <p:cNvPr id="37" name="Group 19">
            <a:extLst>
              <a:ext uri="{FF2B5EF4-FFF2-40B4-BE49-F238E27FC236}">
                <a16:creationId xmlns:a16="http://schemas.microsoft.com/office/drawing/2014/main" id="{B178853C-2D08-4897-9A47-2933A8E4F4D8}"/>
              </a:ext>
            </a:extLst>
          </p:cNvPr>
          <p:cNvGrpSpPr/>
          <p:nvPr/>
        </p:nvGrpSpPr>
        <p:grpSpPr>
          <a:xfrm>
            <a:off x="10840156" y="4875321"/>
            <a:ext cx="6076244" cy="1334979"/>
            <a:chOff x="0" y="0"/>
            <a:chExt cx="3025981" cy="636583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60A8B522-4297-489D-94D6-13BEF00DCD31}"/>
                </a:ext>
              </a:extLst>
            </p:cNvPr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2B1A1822-9032-4A53-B1CB-71FF4389E48A}"/>
                </a:ext>
              </a:extLst>
            </p:cNvPr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0" name="TextBox 13">
            <a:extLst>
              <a:ext uri="{FF2B5EF4-FFF2-40B4-BE49-F238E27FC236}">
                <a16:creationId xmlns:a16="http://schemas.microsoft.com/office/drawing/2014/main" id="{1EE146F1-F1D1-42B8-9969-088021816B25}"/>
              </a:ext>
            </a:extLst>
          </p:cNvPr>
          <p:cNvSpPr txBox="1"/>
          <p:nvPr/>
        </p:nvSpPr>
        <p:spPr>
          <a:xfrm>
            <a:off x="11172431" y="5323041"/>
            <a:ext cx="5591569" cy="508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2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2" dirty="0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Gestion des rôles administrateurs</a:t>
            </a:r>
          </a:p>
        </p:txBody>
      </p:sp>
    </p:spTree>
    <p:extLst>
      <p:ext uri="{BB962C8B-B14F-4D97-AF65-F5344CB8AC3E}">
        <p14:creationId xmlns:p14="http://schemas.microsoft.com/office/powerpoint/2010/main" val="3974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700000">
            <a:off x="-2890241" y="-2448354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812800" cy="764401"/>
          </a:xfrm>
          <a:custGeom>
            <a:avLst/>
            <a:gdLst/>
            <a:ahLst/>
            <a:cxnLst/>
            <a:rect l="l" t="t" r="r" b="b"/>
            <a:pathLst>
              <a:path w="812800" h="764401">
                <a:moveTo>
                  <a:pt x="406400" y="0"/>
                </a:moveTo>
                <a:cubicBezTo>
                  <a:pt x="181951" y="0"/>
                  <a:pt x="0" y="171117"/>
                  <a:pt x="0" y="382201"/>
                </a:cubicBezTo>
                <a:cubicBezTo>
                  <a:pt x="0" y="593284"/>
                  <a:pt x="181951" y="764401"/>
                  <a:pt x="406400" y="764401"/>
                </a:cubicBezTo>
                <a:cubicBezTo>
                  <a:pt x="630849" y="764401"/>
                  <a:pt x="812800" y="593284"/>
                  <a:pt x="812800" y="382201"/>
                </a:cubicBezTo>
                <a:cubicBezTo>
                  <a:pt x="812800" y="171117"/>
                  <a:pt x="630849" y="0"/>
                  <a:pt x="406400" y="0"/>
                </a:cubicBezTo>
                <a:close/>
              </a:path>
            </a:pathLst>
          </a:custGeom>
          <a:grp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4185389" y="296126"/>
            <a:ext cx="11489273" cy="2417026"/>
            <a:chOff x="0" y="0"/>
            <a:chExt cx="3025981" cy="6365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025981" cy="636583"/>
            </a:xfrm>
            <a:custGeom>
              <a:avLst/>
              <a:gdLst/>
              <a:ahLst/>
              <a:cxnLst/>
              <a:rect l="l" t="t" r="r" b="b"/>
              <a:pathLst>
                <a:path w="3025981" h="636583">
                  <a:moveTo>
                    <a:pt x="0" y="0"/>
                  </a:moveTo>
                  <a:lnTo>
                    <a:pt x="3025981" y="0"/>
                  </a:lnTo>
                  <a:lnTo>
                    <a:pt x="3025981" y="636583"/>
                  </a:lnTo>
                  <a:lnTo>
                    <a:pt x="0" y="63658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3025981" cy="712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94507" y="797153"/>
            <a:ext cx="1030034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7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38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Fonctionnalités et technologies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342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10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kzidenz-Grotesk"/>
                  <a:ea typeface="Akzidenz-Grotesk"/>
                  <a:cs typeface="Akzidenz-Grotesk"/>
                  <a:sym typeface="Akzidenz-Grotesk"/>
                </a:rPr>
                <a:t>2</a:t>
              </a:r>
            </a:p>
          </p:txBody>
        </p:sp>
      </p:grpSp>
      <p:sp>
        <p:nvSpPr>
          <p:cNvPr id="18" name="Freeform 7">
            <a:extLst>
              <a:ext uri="{FF2B5EF4-FFF2-40B4-BE49-F238E27FC236}">
                <a16:creationId xmlns:a16="http://schemas.microsoft.com/office/drawing/2014/main" id="{0FEFB187-DEF5-4A77-B7AF-7C035FB56C3C}"/>
              </a:ext>
            </a:extLst>
          </p:cNvPr>
          <p:cNvSpPr/>
          <p:nvPr/>
        </p:nvSpPr>
        <p:spPr>
          <a:xfrm>
            <a:off x="5676059" y="4249272"/>
            <a:ext cx="1137784" cy="1048814"/>
          </a:xfrm>
          <a:custGeom>
            <a:avLst/>
            <a:gdLst/>
            <a:ahLst/>
            <a:cxnLst/>
            <a:rect l="l" t="t" r="r" b="b"/>
            <a:pathLst>
              <a:path w="1208767" h="1208767">
                <a:moveTo>
                  <a:pt x="0" y="0"/>
                </a:moveTo>
                <a:lnTo>
                  <a:pt x="1208767" y="0"/>
                </a:lnTo>
                <a:lnTo>
                  <a:pt x="1208767" y="1208768"/>
                </a:lnTo>
                <a:lnTo>
                  <a:pt x="0" y="1208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82554CBE-ED14-4ECA-A967-0BE96003D4C3}"/>
              </a:ext>
            </a:extLst>
          </p:cNvPr>
          <p:cNvSpPr/>
          <p:nvPr/>
        </p:nvSpPr>
        <p:spPr>
          <a:xfrm>
            <a:off x="5248036" y="5907686"/>
            <a:ext cx="1909153" cy="1902056"/>
          </a:xfrm>
          <a:custGeom>
            <a:avLst/>
            <a:gdLst/>
            <a:ahLst/>
            <a:cxnLst/>
            <a:rect l="l" t="t" r="r" b="b"/>
            <a:pathLst>
              <a:path w="1909153" h="1902056">
                <a:moveTo>
                  <a:pt x="0" y="0"/>
                </a:moveTo>
                <a:lnTo>
                  <a:pt x="1909153" y="0"/>
                </a:lnTo>
                <a:lnTo>
                  <a:pt x="1909153" y="1902056"/>
                </a:lnTo>
                <a:lnTo>
                  <a:pt x="0" y="1902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D6CC1F8-92F0-41E4-B048-885C31257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6705673"/>
            <a:ext cx="1497394" cy="8612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0ECC0C-531C-47F7-A557-02611C41A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069486"/>
            <a:ext cx="1447800" cy="14478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08E593-B143-451D-B517-2845332E0C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194" y="4249272"/>
            <a:ext cx="1295400" cy="13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5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85389" y="296126"/>
            <a:ext cx="11489273" cy="1533052"/>
            <a:chOff x="0" y="0"/>
            <a:chExt cx="3025981" cy="403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5981" cy="403767"/>
            </a:xfrm>
            <a:custGeom>
              <a:avLst/>
              <a:gdLst/>
              <a:ahLst/>
              <a:cxnLst/>
              <a:rect l="l" t="t" r="r" b="b"/>
              <a:pathLst>
                <a:path w="3025981" h="403767">
                  <a:moveTo>
                    <a:pt x="0" y="0"/>
                  </a:moveTo>
                  <a:lnTo>
                    <a:pt x="3025981" y="0"/>
                  </a:lnTo>
                  <a:lnTo>
                    <a:pt x="3025981" y="403767"/>
                  </a:lnTo>
                  <a:lnTo>
                    <a:pt x="0" y="4037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025981" cy="479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894507" y="797153"/>
            <a:ext cx="1030034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 dirty="0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Gestion de projet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665203" y="866131"/>
            <a:ext cx="458606" cy="497153"/>
            <a:chOff x="0" y="0"/>
            <a:chExt cx="611475" cy="662871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611475" cy="610136"/>
              <a:chOff x="0" y="0"/>
              <a:chExt cx="900098" cy="8981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00098" cy="898127"/>
              </a:xfrm>
              <a:custGeom>
                <a:avLst/>
                <a:gdLst/>
                <a:ahLst/>
                <a:cxnLst/>
                <a:rect l="l" t="t" r="r" b="b"/>
                <a:pathLst>
                  <a:path w="900098" h="898127">
                    <a:moveTo>
                      <a:pt x="450049" y="0"/>
                    </a:moveTo>
                    <a:cubicBezTo>
                      <a:pt x="201494" y="0"/>
                      <a:pt x="0" y="201053"/>
                      <a:pt x="0" y="449064"/>
                    </a:cubicBezTo>
                    <a:cubicBezTo>
                      <a:pt x="0" y="697075"/>
                      <a:pt x="201494" y="898127"/>
                      <a:pt x="450049" y="898127"/>
                    </a:cubicBezTo>
                    <a:cubicBezTo>
                      <a:pt x="698604" y="898127"/>
                      <a:pt x="900098" y="697075"/>
                      <a:pt x="900098" y="449064"/>
                    </a:cubicBezTo>
                    <a:cubicBezTo>
                      <a:pt x="900098" y="201053"/>
                      <a:pt x="698604" y="0"/>
                      <a:pt x="45004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84384" y="7999"/>
                <a:ext cx="731330" cy="80592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52544" y="-79801"/>
              <a:ext cx="306388" cy="7426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42"/>
                </a:lnSpc>
              </a:pPr>
              <a:r>
                <a:rPr lang="en-US" sz="3101">
                  <a:solidFill>
                    <a:srgbClr val="FFFFFF"/>
                  </a:solidFill>
                  <a:latin typeface="Akzidenz-Grotesk"/>
                  <a:ea typeface="Akzidenz-Grotesk"/>
                  <a:cs typeface="Akzidenz-Grotesk"/>
                  <a:sym typeface="Akzidenz-Grotesk"/>
                </a:rPr>
                <a:t>3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6B8D3138-58E2-4EB9-9A40-3F196318C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57" y="2221339"/>
            <a:ext cx="16204286" cy="715427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FFB3AB6-3175-4D83-874B-453DEB52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6667500"/>
            <a:ext cx="4267200" cy="2352675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E2C3ED73-75FD-4010-B2D3-33D3524609E5}"/>
              </a:ext>
            </a:extLst>
          </p:cNvPr>
          <p:cNvSpPr/>
          <p:nvPr/>
        </p:nvSpPr>
        <p:spPr>
          <a:xfrm rot="3140188">
            <a:off x="-3385699" y="-1964418"/>
            <a:ext cx="6387352" cy="5523139"/>
          </a:xfrm>
          <a:custGeom>
            <a:avLst/>
            <a:gdLst/>
            <a:ahLst/>
            <a:cxnLst/>
            <a:rect l="l" t="t" r="r" b="b"/>
            <a:pathLst>
              <a:path w="6387352" h="5523139">
                <a:moveTo>
                  <a:pt x="0" y="0"/>
                </a:moveTo>
                <a:lnTo>
                  <a:pt x="6387352" y="0"/>
                </a:lnTo>
                <a:lnTo>
                  <a:pt x="6387352" y="5523139"/>
                </a:lnTo>
                <a:lnTo>
                  <a:pt x="0" y="5523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224</Words>
  <Application>Microsoft Office PowerPoint</Application>
  <PresentationFormat>Personnalisé</PresentationFormat>
  <Paragraphs>103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Neue Machina Ultra-Bold</vt:lpstr>
      <vt:lpstr>Akzidenz-Grotesk Italics</vt:lpstr>
      <vt:lpstr>Arial</vt:lpstr>
      <vt:lpstr>Calibri</vt:lpstr>
      <vt:lpstr>Akzidenz-Grotesk</vt:lpstr>
      <vt:lpstr>Parkinsans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Entreprise Présentation  Minimaliste Organique Noir Beige </dc:title>
  <cp:lastModifiedBy>Laury RENAU</cp:lastModifiedBy>
  <cp:revision>79</cp:revision>
  <dcterms:created xsi:type="dcterms:W3CDTF">2006-08-16T00:00:00Z</dcterms:created>
  <dcterms:modified xsi:type="dcterms:W3CDTF">2025-05-15T13:30:37Z</dcterms:modified>
  <dc:identifier>DAGft9RhVaU</dc:identifier>
</cp:coreProperties>
</file>